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83" r:id="rId1"/>
  </p:sldMasterIdLst>
  <p:notesMasterIdLst>
    <p:notesMasterId r:id="rId20"/>
  </p:notesMasterIdLst>
  <p:sldIdLst>
    <p:sldId id="391" r:id="rId2"/>
    <p:sldId id="416" r:id="rId3"/>
    <p:sldId id="417" r:id="rId4"/>
    <p:sldId id="418" r:id="rId5"/>
    <p:sldId id="419" r:id="rId6"/>
    <p:sldId id="420" r:id="rId7"/>
    <p:sldId id="454" r:id="rId8"/>
    <p:sldId id="421" r:id="rId9"/>
    <p:sldId id="422" r:id="rId10"/>
    <p:sldId id="423" r:id="rId11"/>
    <p:sldId id="424" r:id="rId12"/>
    <p:sldId id="426" r:id="rId13"/>
    <p:sldId id="455" r:id="rId14"/>
    <p:sldId id="425" r:id="rId15"/>
    <p:sldId id="446" r:id="rId16"/>
    <p:sldId id="427" r:id="rId17"/>
    <p:sldId id="456" r:id="rId18"/>
    <p:sldId id="447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" userDrawn="1">
          <p15:clr>
            <a:srgbClr val="A4A3A4"/>
          </p15:clr>
        </p15:guide>
        <p15:guide id="2" pos="9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37573A"/>
    <a:srgbClr val="325035"/>
    <a:srgbClr val="2F4B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22" autoAdjust="0"/>
    <p:restoredTop sz="91355" autoAdjust="0"/>
  </p:normalViewPr>
  <p:slideViewPr>
    <p:cSldViewPr snapToGrid="0">
      <p:cViewPr>
        <p:scale>
          <a:sx n="73" d="100"/>
          <a:sy n="73" d="100"/>
        </p:scale>
        <p:origin x="-408" y="-66"/>
      </p:cViewPr>
      <p:guideLst>
        <p:guide orient="horz" pos="288"/>
        <p:guide pos="96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17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30B19-302D-4A04-A6B9-E9BB8AE4FCC2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8A9F21-7D6D-4A4D-A23E-D7E880285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235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4485505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825625" y="228600"/>
            <a:ext cx="8540750" cy="1143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7" tIns="91437" rIns="91437" bIns="91437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825625" y="1600200"/>
            <a:ext cx="8540750" cy="44989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7" tIns="91437" rIns="91437" bIns="91437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963708" y="6245225"/>
            <a:ext cx="402668" cy="400103"/>
          </a:xfrm>
          <a:prstGeom prst="rect">
            <a:avLst/>
          </a:prstGeom>
          <a:ln w="12700">
            <a:miter lim="400000"/>
          </a:ln>
        </p:spPr>
        <p:txBody>
          <a:bodyPr wrap="none" lIns="91437" tIns="91437" rIns="91437" bIns="91437">
            <a:spAutoFit/>
          </a:bodyPr>
          <a:lstStyle>
            <a:lvl1pPr algn="r"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680794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284" r:id="rId1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FF66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FF66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FF66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FF66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FF66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FF66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FF66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FF66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FF66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50"/>
        </a:spcBef>
        <a:spcAft>
          <a:spcPts val="0"/>
        </a:spcAft>
        <a:buClr>
          <a:srgbClr val="CCFFCC"/>
        </a:buClr>
        <a:buSzPct val="85000"/>
        <a:buFontTx/>
        <a:buChar char="◼"/>
        <a:tabLst/>
        <a:defRPr sz="3200" b="0" i="0" u="none" strike="noStrike" cap="none" spc="0" baseline="0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1pPr>
      <a:lvl2pPr marL="555171" marR="0" indent="-326571" algn="l" defTabSz="914400" rtl="0" latinLnBrk="0">
        <a:lnSpc>
          <a:spcPct val="100000"/>
        </a:lnSpc>
        <a:spcBef>
          <a:spcPts val="750"/>
        </a:spcBef>
        <a:spcAft>
          <a:spcPts val="0"/>
        </a:spcAft>
        <a:buClr>
          <a:srgbClr val="CCFFCC"/>
        </a:buClr>
        <a:buSzPct val="85000"/>
        <a:buFontTx/>
        <a:buChar char="●"/>
        <a:tabLst/>
        <a:defRPr sz="3200" b="0" i="0" u="none" strike="noStrike" cap="none" spc="0" baseline="0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2pPr>
      <a:lvl3pPr marL="762000" marR="0" indent="-304800" algn="l" defTabSz="914400" rtl="0" latinLnBrk="0">
        <a:lnSpc>
          <a:spcPct val="100000"/>
        </a:lnSpc>
        <a:spcBef>
          <a:spcPts val="750"/>
        </a:spcBef>
        <a:spcAft>
          <a:spcPts val="0"/>
        </a:spcAft>
        <a:buClr>
          <a:srgbClr val="CCFFCC"/>
        </a:buClr>
        <a:buSzPct val="100000"/>
        <a:buFontTx/>
        <a:buChar char="◼"/>
        <a:tabLst/>
        <a:defRPr sz="3200" b="0" i="0" u="none" strike="noStrike" cap="none" spc="0" baseline="0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3pPr>
      <a:lvl4pPr marL="1051560" marR="0" indent="-365760" algn="l" defTabSz="914400" rtl="0" latinLnBrk="0">
        <a:lnSpc>
          <a:spcPct val="100000"/>
        </a:lnSpc>
        <a:spcBef>
          <a:spcPts val="750"/>
        </a:spcBef>
        <a:spcAft>
          <a:spcPts val="0"/>
        </a:spcAft>
        <a:buClr>
          <a:srgbClr val="CCFFCC"/>
        </a:buClr>
        <a:buSzPct val="90000"/>
        <a:buFontTx/>
        <a:buChar char="●"/>
        <a:tabLst/>
        <a:defRPr sz="3200" b="0" i="0" u="none" strike="noStrike" cap="none" spc="0" baseline="0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4pPr>
      <a:lvl5pPr marL="1280160" marR="0" indent="-365760" algn="l" defTabSz="914400" rtl="0" latinLnBrk="0">
        <a:lnSpc>
          <a:spcPct val="100000"/>
        </a:lnSpc>
        <a:spcBef>
          <a:spcPts val="750"/>
        </a:spcBef>
        <a:spcAft>
          <a:spcPts val="0"/>
        </a:spcAft>
        <a:buClr>
          <a:srgbClr val="CCFFCC"/>
        </a:buClr>
        <a:buSzPct val="100000"/>
        <a:buFontTx/>
        <a:buChar char="◼"/>
        <a:tabLst/>
        <a:defRPr sz="3200" b="0" i="0" u="none" strike="noStrike" cap="none" spc="0" baseline="0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5pPr>
      <a:lvl6pPr marL="1508760" marR="0" indent="-365760" algn="l" defTabSz="914400" rtl="0" latinLnBrk="0">
        <a:lnSpc>
          <a:spcPct val="100000"/>
        </a:lnSpc>
        <a:spcBef>
          <a:spcPts val="750"/>
        </a:spcBef>
        <a:spcAft>
          <a:spcPts val="0"/>
        </a:spcAft>
        <a:buClr>
          <a:srgbClr val="CCFFCC"/>
        </a:buClr>
        <a:buSzPct val="100000"/>
        <a:buFontTx/>
        <a:buChar char="◼"/>
        <a:tabLst/>
        <a:defRPr sz="3200" b="0" i="0" u="none" strike="noStrike" cap="none" spc="0" baseline="0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6pPr>
      <a:lvl7pPr marL="1737360" marR="0" indent="-365760" algn="l" defTabSz="914400" rtl="0" latinLnBrk="0">
        <a:lnSpc>
          <a:spcPct val="100000"/>
        </a:lnSpc>
        <a:spcBef>
          <a:spcPts val="750"/>
        </a:spcBef>
        <a:spcAft>
          <a:spcPts val="0"/>
        </a:spcAft>
        <a:buClr>
          <a:srgbClr val="CCFFCC"/>
        </a:buClr>
        <a:buSzPct val="100000"/>
        <a:buFontTx/>
        <a:buChar char="◼"/>
        <a:tabLst/>
        <a:defRPr sz="3200" b="0" i="0" u="none" strike="noStrike" cap="none" spc="0" baseline="0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7pPr>
      <a:lvl8pPr marL="1965960" marR="0" indent="-365760" algn="l" defTabSz="914400" rtl="0" latinLnBrk="0">
        <a:lnSpc>
          <a:spcPct val="100000"/>
        </a:lnSpc>
        <a:spcBef>
          <a:spcPts val="750"/>
        </a:spcBef>
        <a:spcAft>
          <a:spcPts val="0"/>
        </a:spcAft>
        <a:buClr>
          <a:srgbClr val="CCFFCC"/>
        </a:buClr>
        <a:buSzPct val="100000"/>
        <a:buFontTx/>
        <a:buChar char="◼"/>
        <a:tabLst/>
        <a:defRPr sz="3200" b="0" i="0" u="none" strike="noStrike" cap="none" spc="0" baseline="0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8pPr>
      <a:lvl9pPr marL="2194560" marR="0" indent="-365760" algn="l" defTabSz="914400" rtl="0" latinLnBrk="0">
        <a:lnSpc>
          <a:spcPct val="100000"/>
        </a:lnSpc>
        <a:spcBef>
          <a:spcPts val="750"/>
        </a:spcBef>
        <a:spcAft>
          <a:spcPts val="0"/>
        </a:spcAft>
        <a:buClr>
          <a:srgbClr val="CCFFCC"/>
        </a:buClr>
        <a:buSzPct val="100000"/>
        <a:buFontTx/>
        <a:buChar char="◼"/>
        <a:tabLst/>
        <a:defRPr sz="3200" b="0" i="0" u="none" strike="noStrike" cap="none" spc="0" baseline="0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07542" y="2021043"/>
            <a:ext cx="7499163" cy="375486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91437" tIns="91437" rIns="91437" bIns="91437" numCol="1" spcCol="38100" rtlCol="0" anchor="t">
            <a:spAutoFit/>
          </a:bodyPr>
          <a:lstStyle/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Trust in God</a:t>
            </a: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+mn-ea"/>
              <a:cs typeface="+mn-cs"/>
              <a:sym typeface="Helvetica"/>
            </a:endParaRP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8800" b="1" i="0" u="none" strike="noStrike" kern="0" cap="none" spc="0" normalizeH="0" baseline="0" noProof="0" dirty="0">
                <a:ln>
                  <a:noFill/>
                </a:ln>
                <a:solidFill>
                  <a:srgbClr val="973942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信靠神</a:t>
            </a:r>
            <a:endParaRPr kumimoji="0" lang="en-US" sz="8800" b="1" i="0" u="none" strike="noStrike" kern="0" cap="none" spc="0" normalizeH="0" baseline="0" noProof="0" dirty="0">
              <a:ln>
                <a:noFill/>
              </a:ln>
              <a:solidFill>
                <a:srgbClr val="973942"/>
              </a:solidFill>
              <a:effectLst/>
              <a:uLnTx/>
              <a:uFillTx/>
              <a:latin typeface="Helvetica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927827641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10488" y="1607327"/>
            <a:ext cx="6571024" cy="48013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91437" tIns="91437" rIns="91437" bIns="91437" numCol="1" spcCol="38100" rtlCol="0" anchor="t">
            <a:spAutoFit/>
          </a:bodyPr>
          <a:lstStyle/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Blessed Assurance</a:t>
            </a: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Jesus is mine</a:t>
            </a: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4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+mn-ea"/>
              <a:cs typeface="+mn-cs"/>
              <a:sym typeface="Helvetica"/>
            </a:endParaRP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973942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有福的确据</a:t>
            </a:r>
            <a:endParaRPr kumimoji="0" lang="en-US" altLang="zh-CN" sz="4800" b="1" i="0" u="none" strike="noStrike" kern="0" cap="none" spc="0" normalizeH="0" baseline="0" noProof="0" dirty="0">
              <a:ln>
                <a:noFill/>
              </a:ln>
              <a:solidFill>
                <a:srgbClr val="973942"/>
              </a:solidFill>
              <a:effectLst/>
              <a:uLnTx/>
              <a:uFillTx/>
              <a:latin typeface="Helvetica"/>
              <a:ea typeface="+mn-ea"/>
              <a:cs typeface="+mn-cs"/>
              <a:sym typeface="Helvetica"/>
            </a:endParaRP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973942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耶稣赐予</a:t>
            </a:r>
            <a:endParaRPr kumimoji="0" lang="en-US" altLang="zh-CN" sz="4800" b="1" i="0" u="none" strike="noStrike" kern="0" cap="none" spc="0" normalizeH="0" baseline="0" noProof="0" dirty="0">
              <a:ln>
                <a:noFill/>
              </a:ln>
              <a:solidFill>
                <a:srgbClr val="973942"/>
              </a:solidFill>
              <a:effectLst/>
              <a:uLnTx/>
              <a:uFillTx/>
              <a:latin typeface="Helvetica"/>
              <a:ea typeface="+mn-ea"/>
              <a:cs typeface="+mn-cs"/>
              <a:sym typeface="Helvetica"/>
            </a:endParaRPr>
          </a:p>
          <a:p>
            <a:pPr marL="0" marR="0" lvl="0" indent="0" algn="l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563524359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56195" y="861639"/>
            <a:ext cx="9249254" cy="547841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7" tIns="91437" rIns="91437" bIns="91437" numCol="1" spcCol="38100" rtlCol="0" anchor="t">
            <a:spAutoFit/>
          </a:bodyPr>
          <a:lstStyle/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+mn-ea"/>
              <a:cs typeface="+mn-cs"/>
              <a:sym typeface="Helvetica"/>
            </a:endParaRP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He’s been my fourth man</a:t>
            </a: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In the fire time after time</a:t>
            </a: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+mn-ea"/>
              <a:cs typeface="+mn-cs"/>
              <a:sym typeface="Helvetica"/>
            </a:endParaRP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973942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他在列火中</a:t>
            </a:r>
            <a:endParaRPr kumimoji="0" lang="en-US" altLang="zh-CN" sz="4800" b="1" i="0" u="none" strike="noStrike" kern="0" cap="none" spc="0" normalizeH="0" baseline="0" noProof="0" dirty="0">
              <a:ln>
                <a:noFill/>
              </a:ln>
              <a:solidFill>
                <a:srgbClr val="973942"/>
              </a:solidFill>
              <a:effectLst/>
              <a:uLnTx/>
              <a:uFillTx/>
              <a:latin typeface="Helvetica"/>
              <a:ea typeface="+mn-ea"/>
              <a:cs typeface="+mn-cs"/>
              <a:sym typeface="Helvetica"/>
            </a:endParaRP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973942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与我同行不曾离去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973942"/>
              </a:solidFill>
              <a:effectLst/>
              <a:uLnTx/>
              <a:uFillTx/>
              <a:latin typeface="Helvetica"/>
              <a:ea typeface="+mn-ea"/>
              <a:cs typeface="+mn-cs"/>
              <a:sym typeface="Helvetica"/>
            </a:endParaRPr>
          </a:p>
          <a:p>
            <a:pPr marL="0" marR="0" lvl="0" indent="0" algn="l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019283395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98892" y="1619230"/>
            <a:ext cx="6994216" cy="40626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91437" tIns="91437" rIns="91437" bIns="91437" numCol="1" spcCol="38100" rtlCol="0" anchor="t">
            <a:spAutoFit/>
          </a:bodyPr>
          <a:lstStyle/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Born of His spirit</a:t>
            </a: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Washed in His blood</a:t>
            </a: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+mn-ea"/>
              <a:cs typeface="+mn-cs"/>
              <a:sym typeface="Helvetica"/>
            </a:endParaRP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973942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重生与圣灵</a:t>
            </a:r>
            <a:endParaRPr kumimoji="0" lang="en-US" altLang="zh-CN" sz="4800" b="1" i="0" u="none" strike="noStrike" kern="0" cap="none" spc="0" normalizeH="0" baseline="0" noProof="0" dirty="0">
              <a:ln>
                <a:noFill/>
              </a:ln>
              <a:solidFill>
                <a:srgbClr val="973942"/>
              </a:solidFill>
              <a:effectLst/>
              <a:uLnTx/>
              <a:uFillTx/>
              <a:latin typeface="Helvetica"/>
              <a:ea typeface="+mn-ea"/>
              <a:cs typeface="+mn-cs"/>
              <a:sym typeface="Helvetica"/>
            </a:endParaRP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973942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宝血洗净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973942"/>
              </a:solidFill>
              <a:effectLst/>
              <a:uLnTx/>
              <a:uFillTx/>
              <a:latin typeface="Helvetica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079858334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6114" y="1586339"/>
            <a:ext cx="10841424" cy="40626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91437" tIns="91437" rIns="91437" bIns="91437" numCol="1" spcCol="38100" rtlCol="0" anchor="t">
            <a:spAutoFit/>
          </a:bodyPr>
          <a:lstStyle/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And what he did for me </a:t>
            </a: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On Calvary is more than enough</a:t>
            </a: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+mn-ea"/>
              <a:cs typeface="+mn-cs"/>
              <a:sym typeface="Helvetica"/>
            </a:endParaRP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973942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他在十架上彰显</a:t>
            </a:r>
            <a:endParaRPr kumimoji="0" lang="en-US" altLang="zh-CN" sz="4800" b="1" i="0" u="none" strike="noStrike" kern="0" cap="none" spc="0" normalizeH="0" baseline="0" noProof="0" dirty="0">
              <a:ln>
                <a:noFill/>
              </a:ln>
              <a:solidFill>
                <a:srgbClr val="973942"/>
              </a:solidFill>
              <a:effectLst/>
              <a:uLnTx/>
              <a:uFillTx/>
              <a:latin typeface="Helvetica"/>
              <a:ea typeface="+mn-ea"/>
              <a:cs typeface="+mn-cs"/>
              <a:sym typeface="Helvetica"/>
            </a:endParaRP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973942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救恩永無止境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973942"/>
              </a:solidFill>
              <a:effectLst/>
              <a:uLnTx/>
              <a:uFillTx/>
              <a:latin typeface="Helvetica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497046265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20788" y="1687771"/>
            <a:ext cx="10187399" cy="48013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91437" tIns="91437" rIns="91437" bIns="91437" numCol="1" spcCol="38100" rtlCol="0" anchor="t">
            <a:spAutoFit/>
          </a:bodyPr>
          <a:lstStyle/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I trust In God my savior </a:t>
            </a: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The one who will never fail(x2)</a:t>
            </a: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+mn-ea"/>
              <a:cs typeface="+mn-cs"/>
              <a:sym typeface="Helvetica"/>
            </a:endParaRP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973942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我信耶稣 我救主基督</a:t>
            </a:r>
            <a:endParaRPr kumimoji="0" lang="en-US" altLang="zh-CN" sz="4800" b="1" i="0" u="none" strike="noStrike" kern="0" cap="none" spc="0" normalizeH="0" baseline="0" noProof="0" dirty="0">
              <a:ln>
                <a:noFill/>
              </a:ln>
              <a:solidFill>
                <a:srgbClr val="973942"/>
              </a:solidFill>
              <a:effectLst/>
              <a:uLnTx/>
              <a:uFillTx/>
              <a:latin typeface="Helvetica"/>
              <a:ea typeface="+mn-ea"/>
              <a:cs typeface="+mn-cs"/>
              <a:sym typeface="Helvetica"/>
            </a:endParaRP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973942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应许不落空（</a:t>
            </a:r>
            <a:r>
              <a:rPr kumimoji="0" lang="en-US" altLang="zh-CN" sz="4800" b="1" i="0" u="none" strike="noStrike" kern="0" cap="none" spc="0" normalizeH="0" baseline="0" noProof="0" dirty="0">
                <a:ln>
                  <a:noFill/>
                </a:ln>
                <a:solidFill>
                  <a:srgbClr val="973942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x2)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973942"/>
              </a:solidFill>
              <a:effectLst/>
              <a:uLnTx/>
              <a:uFillTx/>
              <a:latin typeface="Helvetica"/>
              <a:ea typeface="+mn-ea"/>
              <a:cs typeface="+mn-cs"/>
              <a:sym typeface="Helvetica"/>
            </a:endParaRPr>
          </a:p>
          <a:p>
            <a:pPr marL="0" marR="0" lvl="0" indent="0" algn="l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0" i="0" u="none" strike="noStrike" kern="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Helvetica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8995442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20788" y="1687771"/>
            <a:ext cx="10187399" cy="48013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91437" tIns="91437" rIns="91437" bIns="91437" numCol="1" spcCol="38100" rtlCol="0" anchor="t">
            <a:spAutoFit/>
          </a:bodyPr>
          <a:lstStyle/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I trust In God my savior </a:t>
            </a: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The one who will never fail(x2)</a:t>
            </a: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+mn-ea"/>
              <a:cs typeface="+mn-cs"/>
              <a:sym typeface="Helvetica"/>
            </a:endParaRP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973942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我信耶稣 我救主基督</a:t>
            </a:r>
            <a:endParaRPr kumimoji="0" lang="en-US" altLang="zh-CN" sz="4800" b="1" i="0" u="none" strike="noStrike" kern="0" cap="none" spc="0" normalizeH="0" baseline="0" noProof="0" dirty="0">
              <a:ln>
                <a:noFill/>
              </a:ln>
              <a:solidFill>
                <a:srgbClr val="973942"/>
              </a:solidFill>
              <a:effectLst/>
              <a:uLnTx/>
              <a:uFillTx/>
              <a:latin typeface="Helvetica"/>
              <a:ea typeface="+mn-ea"/>
              <a:cs typeface="+mn-cs"/>
              <a:sym typeface="Helvetica"/>
            </a:endParaRP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973942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应许不落空（</a:t>
            </a:r>
            <a:r>
              <a:rPr kumimoji="0" lang="en-US" altLang="zh-CN" sz="4800" b="1" i="0" u="none" strike="noStrike" kern="0" cap="none" spc="0" normalizeH="0" baseline="0" noProof="0" dirty="0">
                <a:ln>
                  <a:noFill/>
                </a:ln>
                <a:solidFill>
                  <a:srgbClr val="973942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x2)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973942"/>
              </a:solidFill>
              <a:effectLst/>
              <a:uLnTx/>
              <a:uFillTx/>
              <a:latin typeface="Helvetica"/>
              <a:ea typeface="+mn-ea"/>
              <a:cs typeface="+mn-cs"/>
              <a:sym typeface="Helvetica"/>
            </a:endParaRPr>
          </a:p>
          <a:p>
            <a:pPr marL="0" marR="0" lvl="0" indent="0" algn="l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0" i="0" u="none" strike="noStrike" kern="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Helvetica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70623453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10487" y="1669476"/>
            <a:ext cx="6571025" cy="40626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91437" tIns="91437" rIns="91437" bIns="91437" numCol="1" spcCol="38100" rtlCol="0" anchor="t">
            <a:spAutoFit/>
          </a:bodyPr>
          <a:lstStyle/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Perfect submission</a:t>
            </a: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All is at rest</a:t>
            </a: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+mn-ea"/>
              <a:cs typeface="+mn-cs"/>
              <a:sym typeface="Helvetica"/>
            </a:endParaRP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973942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完全的顺服</a:t>
            </a:r>
            <a:endParaRPr kumimoji="0" lang="en-US" altLang="zh-CN" sz="4800" b="1" i="0" u="none" strike="noStrike" kern="0" cap="none" spc="0" normalizeH="0" baseline="0" noProof="0" dirty="0">
              <a:ln>
                <a:noFill/>
              </a:ln>
              <a:solidFill>
                <a:srgbClr val="973942"/>
              </a:solidFill>
              <a:effectLst/>
              <a:uLnTx/>
              <a:uFillTx/>
              <a:latin typeface="Helvetica"/>
              <a:ea typeface="+mn-ea"/>
              <a:cs typeface="+mn-cs"/>
              <a:sym typeface="Helvetica"/>
            </a:endParaRP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973942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平安深处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973942"/>
              </a:solidFill>
              <a:effectLst/>
              <a:uLnTx/>
              <a:uFillTx/>
              <a:latin typeface="Helvetica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827652358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23928" y="1591914"/>
            <a:ext cx="10148926" cy="40626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91437" tIns="91437" rIns="91437" bIns="91437" numCol="1" spcCol="38100" rtlCol="0" anchor="t">
            <a:spAutoFit/>
          </a:bodyPr>
          <a:lstStyle/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I know the author of tomorrow</a:t>
            </a: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Has ordered my steps</a:t>
            </a: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+mn-ea"/>
              <a:cs typeface="+mn-cs"/>
              <a:sym typeface="Helvetica"/>
            </a:endParaRP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973942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掌管明天的君王</a:t>
            </a:r>
            <a:endParaRPr kumimoji="0" lang="en-US" altLang="zh-CN" sz="4800" b="1" i="0" u="none" strike="noStrike" kern="0" cap="none" spc="0" normalizeH="0" baseline="0" noProof="0" dirty="0">
              <a:ln>
                <a:noFill/>
              </a:ln>
              <a:solidFill>
                <a:srgbClr val="973942"/>
              </a:solidFill>
              <a:effectLst/>
              <a:uLnTx/>
              <a:uFillTx/>
              <a:latin typeface="Helvetica"/>
              <a:ea typeface="+mn-ea"/>
              <a:cs typeface="+mn-cs"/>
              <a:sym typeface="Helvetica"/>
            </a:endParaRP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973942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指引我的脚步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973942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4080484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35790" y="1596550"/>
            <a:ext cx="6763385" cy="40626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91437" tIns="91437" rIns="91437" bIns="91437" numCol="1" spcCol="38100" rtlCol="0" anchor="t">
            <a:spAutoFit/>
          </a:bodyPr>
          <a:lstStyle/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So this is my story</a:t>
            </a: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And this is my song</a:t>
            </a: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+mn-ea"/>
              <a:cs typeface="+mn-cs"/>
              <a:sym typeface="Helvetica"/>
            </a:endParaRP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973942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这是我见证</a:t>
            </a:r>
            <a:endParaRPr kumimoji="0" lang="en-US" altLang="zh-CN" sz="4800" b="1" i="0" u="none" strike="noStrike" kern="0" cap="none" spc="0" normalizeH="0" baseline="0" noProof="0" dirty="0">
              <a:ln>
                <a:noFill/>
              </a:ln>
              <a:solidFill>
                <a:srgbClr val="973942"/>
              </a:solidFill>
              <a:effectLst/>
              <a:uLnTx/>
              <a:uFillTx/>
              <a:latin typeface="Helvetica"/>
              <a:ea typeface="+mn-ea"/>
              <a:cs typeface="+mn-cs"/>
              <a:sym typeface="Helvetica"/>
            </a:endParaRP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973942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我的歌声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973942"/>
              </a:solidFill>
              <a:effectLst/>
              <a:uLnTx/>
              <a:uFillTx/>
              <a:latin typeface="Helvetica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518400736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09875" y="1524565"/>
            <a:ext cx="8994764" cy="40626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91437" tIns="91437" rIns="91437" bIns="91437" numCol="1" spcCol="38100" rtlCol="0" anchor="t">
            <a:spAutoFit/>
          </a:bodyPr>
          <a:lstStyle/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I’m praising my risen king</a:t>
            </a: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And savior all the day long</a:t>
            </a: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+mn-ea"/>
              <a:cs typeface="+mn-cs"/>
              <a:sym typeface="Helvetica"/>
            </a:endParaRP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973942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赞美复活的救主</a:t>
            </a:r>
            <a:endParaRPr kumimoji="0" lang="en-US" altLang="zh-CN" sz="4800" b="1" i="0" u="none" strike="noStrike" kern="0" cap="none" spc="0" normalizeH="0" baseline="0" noProof="0" dirty="0">
              <a:ln>
                <a:noFill/>
              </a:ln>
              <a:solidFill>
                <a:srgbClr val="973942"/>
              </a:solidFill>
              <a:effectLst/>
              <a:uLnTx/>
              <a:uFillTx/>
              <a:latin typeface="Helvetica"/>
              <a:ea typeface="+mn-ea"/>
              <a:cs typeface="+mn-cs"/>
              <a:sym typeface="Helvetica"/>
            </a:endParaRP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973942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献上我的一生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973942"/>
              </a:solidFill>
              <a:effectLst/>
              <a:uLnTx/>
              <a:uFillTx/>
              <a:latin typeface="Helvetica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475724599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20788" y="1531017"/>
            <a:ext cx="10187399" cy="48013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91437" tIns="91437" rIns="91437" bIns="91437" numCol="1" spcCol="38100" rtlCol="0" anchor="t">
            <a:spAutoFit/>
          </a:bodyPr>
          <a:lstStyle/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rPr>
              <a:t>I trust In God my savior </a:t>
            </a: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rPr>
              <a:t>The one who will never fail(x2)</a:t>
            </a: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+mn-ea"/>
              <a:cs typeface="Helvetica"/>
              <a:sym typeface="Helvetica"/>
            </a:endParaRP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973942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rPr>
              <a:t>我信耶稣 我救主基督</a:t>
            </a:r>
            <a:endParaRPr kumimoji="0" lang="en-US" altLang="zh-CN" sz="4800" b="1" i="0" u="none" strike="noStrike" kern="0" cap="none" spc="0" normalizeH="0" baseline="0" noProof="0" dirty="0">
              <a:ln>
                <a:noFill/>
              </a:ln>
              <a:solidFill>
                <a:srgbClr val="973942"/>
              </a:solidFill>
              <a:effectLst/>
              <a:uLnTx/>
              <a:uFillTx/>
              <a:latin typeface="Helvetica"/>
              <a:ea typeface="+mn-ea"/>
              <a:cs typeface="Helvetica"/>
              <a:sym typeface="Helvetica"/>
            </a:endParaRP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973942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rPr>
              <a:t>应许不落空（</a:t>
            </a:r>
            <a:r>
              <a:rPr kumimoji="0" lang="en-US" altLang="zh-CN" sz="4800" b="1" i="0" u="none" strike="noStrike" kern="0" cap="none" spc="0" normalizeH="0" baseline="0" noProof="0" dirty="0">
                <a:ln>
                  <a:noFill/>
                </a:ln>
                <a:solidFill>
                  <a:srgbClr val="973942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rPr>
              <a:t>x2)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973942"/>
              </a:solidFill>
              <a:effectLst/>
              <a:uLnTx/>
              <a:uFillTx/>
              <a:latin typeface="Helvetica"/>
              <a:ea typeface="+mn-ea"/>
              <a:cs typeface="Helvetica"/>
              <a:sym typeface="Helvetica"/>
            </a:endParaRPr>
          </a:p>
          <a:p>
            <a:pPr marL="0" marR="0" lvl="0" indent="0" algn="l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0" i="0" u="none" strike="noStrike" kern="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Helvetica"/>
              <a:ea typeface="+mn-ea"/>
              <a:cs typeface="Helvetica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597068446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20788" y="1531017"/>
            <a:ext cx="10187399" cy="48013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91437" tIns="91437" rIns="91437" bIns="91437" numCol="1" spcCol="38100" rtlCol="0" anchor="t">
            <a:spAutoFit/>
          </a:bodyPr>
          <a:lstStyle/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rPr>
              <a:t>I trust In God my savior </a:t>
            </a: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rPr>
              <a:t>The one who will never fail(x2)</a:t>
            </a: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+mn-ea"/>
              <a:cs typeface="Helvetica"/>
              <a:sym typeface="Helvetica"/>
            </a:endParaRP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973942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rPr>
              <a:t>我信耶稣 我救主基督</a:t>
            </a:r>
            <a:endParaRPr kumimoji="0" lang="en-US" altLang="zh-CN" sz="4800" b="1" i="0" u="none" strike="noStrike" kern="0" cap="none" spc="0" normalizeH="0" baseline="0" noProof="0" dirty="0">
              <a:ln>
                <a:noFill/>
              </a:ln>
              <a:solidFill>
                <a:srgbClr val="973942"/>
              </a:solidFill>
              <a:effectLst/>
              <a:uLnTx/>
              <a:uFillTx/>
              <a:latin typeface="Helvetica"/>
              <a:ea typeface="+mn-ea"/>
              <a:cs typeface="Helvetica"/>
              <a:sym typeface="Helvetica"/>
            </a:endParaRP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973942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rPr>
              <a:t>应许不落空（</a:t>
            </a:r>
            <a:r>
              <a:rPr kumimoji="0" lang="en-US" altLang="zh-CN" sz="4800" b="1" i="0" u="none" strike="noStrike" kern="0" cap="none" spc="0" normalizeH="0" baseline="0" noProof="0" dirty="0">
                <a:ln>
                  <a:noFill/>
                </a:ln>
                <a:solidFill>
                  <a:srgbClr val="973942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rPr>
              <a:t>x2)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973942"/>
              </a:solidFill>
              <a:effectLst/>
              <a:uLnTx/>
              <a:uFillTx/>
              <a:latin typeface="Helvetica"/>
              <a:ea typeface="+mn-ea"/>
              <a:cs typeface="Helvetica"/>
              <a:sym typeface="Helvetica"/>
            </a:endParaRPr>
          </a:p>
          <a:p>
            <a:pPr marL="0" marR="0" lvl="0" indent="0" algn="l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0" i="0" u="none" strike="noStrike" kern="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Helvetica"/>
              <a:ea typeface="+mn-ea"/>
              <a:cs typeface="Helvetica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808243973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33591" y="975798"/>
            <a:ext cx="10341287" cy="56323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91437" tIns="91437" rIns="91437" bIns="91437" numCol="1" spcCol="38100" rtlCol="0" anchor="t">
            <a:spAutoFit/>
          </a:bodyPr>
          <a:lstStyle/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I s</a:t>
            </a:r>
            <a:r>
              <a:rPr kumimoji="0" lang="en-US" altLang="zh-CN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ought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 the Lord and he heard</a:t>
            </a: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And He answered (x3)</a:t>
            </a: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That’s why I trust him (x2)</a:t>
            </a: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+mn-ea"/>
              <a:cs typeface="+mn-cs"/>
              <a:sym typeface="Helvetica"/>
            </a:endParaRP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973942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我求告主名</a:t>
            </a:r>
            <a:endParaRPr kumimoji="0" lang="en-US" altLang="zh-CN" sz="4800" b="1" i="0" u="none" strike="noStrike" kern="0" cap="none" spc="0" normalizeH="0" baseline="0" noProof="0" dirty="0">
              <a:ln>
                <a:noFill/>
              </a:ln>
              <a:solidFill>
                <a:srgbClr val="973942"/>
              </a:solidFill>
              <a:effectLst/>
              <a:uLnTx/>
              <a:uFillTx/>
              <a:latin typeface="Helvetica"/>
              <a:ea typeface="+mn-ea"/>
              <a:cs typeface="+mn-cs"/>
              <a:sym typeface="Helvetica"/>
            </a:endParaRP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973942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他垂听他必回应</a:t>
            </a:r>
            <a:r>
              <a:rPr kumimoji="0" lang="en-US" altLang="zh-CN" sz="4800" b="1" i="0" u="none" strike="noStrike" kern="0" cap="none" spc="0" normalizeH="0" baseline="0" noProof="0" dirty="0">
                <a:ln>
                  <a:noFill/>
                </a:ln>
                <a:solidFill>
                  <a:srgbClr val="973942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(x3)</a:t>
            </a: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973942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我选择相信（</a:t>
            </a:r>
            <a:r>
              <a:rPr kumimoji="0" lang="en-US" altLang="zh-CN" sz="4800" b="1" i="0" u="none" strike="noStrike" kern="0" cap="none" spc="0" normalizeH="0" baseline="0" noProof="0" dirty="0">
                <a:ln>
                  <a:noFill/>
                </a:ln>
                <a:solidFill>
                  <a:srgbClr val="973942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x2)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973942"/>
              </a:solidFill>
              <a:effectLst/>
              <a:uLnTx/>
              <a:uFillTx/>
              <a:latin typeface="Helvetica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219080704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33591" y="975798"/>
            <a:ext cx="10341287" cy="56323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91437" tIns="91437" rIns="91437" bIns="91437" numCol="1" spcCol="38100" rtlCol="0" anchor="t">
            <a:spAutoFit/>
          </a:bodyPr>
          <a:lstStyle/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I s</a:t>
            </a:r>
            <a:r>
              <a:rPr kumimoji="0" lang="en-US" altLang="zh-CN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ought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 the Lord and he heard</a:t>
            </a: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And He answered (x3)</a:t>
            </a: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That’s why I trust him (x2)</a:t>
            </a: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+mn-ea"/>
              <a:cs typeface="+mn-cs"/>
              <a:sym typeface="Helvetica"/>
            </a:endParaRP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973942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我求告主名</a:t>
            </a:r>
            <a:endParaRPr kumimoji="0" lang="en-US" altLang="zh-CN" sz="4800" b="1" i="0" u="none" strike="noStrike" kern="0" cap="none" spc="0" normalizeH="0" baseline="0" noProof="0" dirty="0">
              <a:ln>
                <a:noFill/>
              </a:ln>
              <a:solidFill>
                <a:srgbClr val="973942"/>
              </a:solidFill>
              <a:effectLst/>
              <a:uLnTx/>
              <a:uFillTx/>
              <a:latin typeface="Helvetica"/>
              <a:ea typeface="+mn-ea"/>
              <a:cs typeface="+mn-cs"/>
              <a:sym typeface="Helvetica"/>
            </a:endParaRP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973942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他垂听他必回应</a:t>
            </a:r>
            <a:r>
              <a:rPr kumimoji="0" lang="en-US" altLang="zh-CN" sz="4800" b="1" i="0" u="none" strike="noStrike" kern="0" cap="none" spc="0" normalizeH="0" baseline="0" noProof="0" dirty="0">
                <a:ln>
                  <a:noFill/>
                </a:ln>
                <a:solidFill>
                  <a:srgbClr val="973942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(x3)</a:t>
            </a: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973942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我选择相信（</a:t>
            </a:r>
            <a:r>
              <a:rPr kumimoji="0" lang="en-US" altLang="zh-CN" sz="4800" b="1" i="0" u="none" strike="noStrike" kern="0" cap="none" spc="0" normalizeH="0" baseline="0" noProof="0" dirty="0">
                <a:ln>
                  <a:noFill/>
                </a:ln>
                <a:solidFill>
                  <a:srgbClr val="973942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x2)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973942"/>
              </a:solidFill>
              <a:effectLst/>
              <a:uLnTx/>
              <a:uFillTx/>
              <a:latin typeface="Helvetica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248573973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38206" y="1052046"/>
            <a:ext cx="10187398" cy="48936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91437" tIns="91437" rIns="91437" bIns="91437" numCol="1" spcCol="38100" rtlCol="0" anchor="t">
            <a:spAutoFit/>
          </a:bodyPr>
          <a:lstStyle/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rPr>
              <a:t>That is why I trust In God </a:t>
            </a: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rPr>
              <a:t>My savior </a:t>
            </a: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rPr>
              <a:t>The one who will never fail(x2)</a:t>
            </a: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+mn-ea"/>
              <a:cs typeface="Helvetica"/>
              <a:sym typeface="Helvetica"/>
            </a:endParaRP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973942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rPr>
              <a:t>我信耶稣 我救主基督</a:t>
            </a:r>
            <a:endParaRPr kumimoji="0" lang="en-US" altLang="zh-CN" sz="4800" b="1" i="0" u="none" strike="noStrike" kern="0" cap="none" spc="0" normalizeH="0" baseline="0" noProof="0" dirty="0">
              <a:ln>
                <a:noFill/>
              </a:ln>
              <a:solidFill>
                <a:srgbClr val="973942"/>
              </a:solidFill>
              <a:effectLst/>
              <a:uLnTx/>
              <a:uFillTx/>
              <a:latin typeface="Helvetica"/>
              <a:ea typeface="+mn-ea"/>
              <a:cs typeface="Helvetica"/>
              <a:sym typeface="Helvetica"/>
            </a:endParaRP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973942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rPr>
              <a:t>应许不落空（</a:t>
            </a:r>
            <a:r>
              <a:rPr kumimoji="0" lang="en-US" altLang="zh-CN" sz="4800" b="1" i="0" u="none" strike="noStrike" kern="0" cap="none" spc="0" normalizeH="0" baseline="0" noProof="0" dirty="0">
                <a:ln>
                  <a:noFill/>
                </a:ln>
                <a:solidFill>
                  <a:srgbClr val="973942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rPr>
              <a:t>x2)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973942"/>
              </a:solidFill>
              <a:effectLst/>
              <a:uLnTx/>
              <a:uFillTx/>
              <a:latin typeface="Helvetica"/>
              <a:ea typeface="+mn-ea"/>
              <a:cs typeface="Helvetica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59802102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20788" y="1531017"/>
            <a:ext cx="10187399" cy="48013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91437" tIns="91437" rIns="91437" bIns="91437" numCol="1" spcCol="38100" rtlCol="0" anchor="t">
            <a:spAutoFit/>
          </a:bodyPr>
          <a:lstStyle/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rPr>
              <a:t>I trust In God my savior </a:t>
            </a: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rPr>
              <a:t>The one who will never fail(x2)</a:t>
            </a: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+mn-ea"/>
              <a:cs typeface="Helvetica"/>
              <a:sym typeface="Helvetica"/>
            </a:endParaRP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973942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rPr>
              <a:t>我信耶稣 我救主基督</a:t>
            </a:r>
            <a:endParaRPr kumimoji="0" lang="en-US" altLang="zh-CN" sz="4800" b="1" i="0" u="none" strike="noStrike" kern="0" cap="none" spc="0" normalizeH="0" baseline="0" noProof="0" dirty="0">
              <a:ln>
                <a:noFill/>
              </a:ln>
              <a:solidFill>
                <a:srgbClr val="973942"/>
              </a:solidFill>
              <a:effectLst/>
              <a:uLnTx/>
              <a:uFillTx/>
              <a:latin typeface="Helvetica"/>
              <a:ea typeface="+mn-ea"/>
              <a:cs typeface="Helvetica"/>
              <a:sym typeface="Helvetica"/>
            </a:endParaRP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973942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rPr>
              <a:t>应许不落空（</a:t>
            </a:r>
            <a:r>
              <a:rPr kumimoji="0" lang="en-US" altLang="zh-CN" sz="4800" b="1" i="0" u="none" strike="noStrike" kern="0" cap="none" spc="0" normalizeH="0" baseline="0" noProof="0" dirty="0">
                <a:ln>
                  <a:noFill/>
                </a:ln>
                <a:solidFill>
                  <a:srgbClr val="973942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rPr>
              <a:t>x2)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973942"/>
              </a:solidFill>
              <a:effectLst/>
              <a:uLnTx/>
              <a:uFillTx/>
              <a:latin typeface="Helvetica"/>
              <a:ea typeface="+mn-ea"/>
              <a:cs typeface="Helvetica"/>
              <a:sym typeface="Helvetica"/>
            </a:endParaRPr>
          </a:p>
          <a:p>
            <a:pPr marL="0" marR="0" lvl="0" indent="0" algn="l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0" i="0" u="none" strike="noStrike" kern="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Helvetica"/>
              <a:ea typeface="+mn-ea"/>
              <a:cs typeface="Helvetica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864686062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481752" y="2410583"/>
            <a:ext cx="5378389" cy="24929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91437" tIns="91437" rIns="91437" bIns="91437" numCol="1" spcCol="38100" rtlCol="0" anchor="t">
            <a:spAutoFit/>
          </a:bodyPr>
          <a:lstStyle/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rPr>
              <a:t>I trust In God… </a:t>
            </a: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+mn-ea"/>
              <a:cs typeface="Helvetica"/>
              <a:sym typeface="Helvetica"/>
            </a:endParaRPr>
          </a:p>
          <a:p>
            <a:pPr marL="0" marR="0" lvl="0" indent="0" algn="ctr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973942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rPr>
              <a:t>我信耶稣 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973942"/>
              </a:solidFill>
              <a:effectLst/>
              <a:uLnTx/>
              <a:uFillTx/>
              <a:latin typeface="Helvetica"/>
              <a:ea typeface="+mn-ea"/>
              <a:cs typeface="Helvetica"/>
              <a:sym typeface="Helvetic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20252" y="5451784"/>
            <a:ext cx="898488" cy="11079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7" tIns="91437" rIns="91437" bIns="91437" numCol="1" spcCol="38100" rtlCol="0" anchor="t">
            <a:spAutoFit/>
          </a:bodyPr>
          <a:lstStyle/>
          <a:p>
            <a:pPr marL="0" marR="0" lvl="0" indent="0" algn="l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000" b="0" i="0" u="none" strike="noStrike" kern="0" cap="none" spc="0" normalizeH="0" baseline="0" noProof="0" dirty="0">
                <a:ln>
                  <a:noFill/>
                </a:ln>
                <a:solidFill>
                  <a:srgbClr val="973942"/>
                </a:solidFill>
                <a:effectLst/>
                <a:uLnTx/>
                <a:uFillTx/>
                <a:latin typeface="Helvetica"/>
                <a:ea typeface="+mn-ea"/>
                <a:cs typeface="+mn-cs"/>
                <a:sym typeface="Helvetica"/>
              </a:rPr>
              <a:t>♥</a:t>
            </a:r>
            <a:endParaRPr kumimoji="0" lang="en-US" sz="6000" b="0" i="0" u="none" strike="noStrike" kern="0" cap="none" spc="0" normalizeH="0" baseline="0" noProof="0" dirty="0">
              <a:ln>
                <a:noFill/>
              </a:ln>
              <a:solidFill>
                <a:srgbClr val="973942"/>
              </a:solidFill>
              <a:effectLst/>
              <a:uLnTx/>
              <a:uFillTx/>
              <a:latin typeface="Helvetica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60003993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tdesignb">
  <a:themeElements>
    <a:clrScheme name="tdesignb">
      <a:dk1>
        <a:srgbClr val="0000CC"/>
      </a:dk1>
      <a:lt1>
        <a:srgbClr val="0000CC"/>
      </a:lt1>
      <a:dk2>
        <a:srgbClr val="A7A7A7"/>
      </a:dk2>
      <a:lt2>
        <a:srgbClr val="535353"/>
      </a:lt2>
      <a:accent1>
        <a:srgbClr val="879CC8"/>
      </a:accent1>
      <a:accent2>
        <a:srgbClr val="C0C0C0"/>
      </a:accent2>
      <a:accent3>
        <a:srgbClr val="ADB8E2"/>
      </a:accent3>
      <a:accent4>
        <a:srgbClr val="DADADA"/>
      </a:accent4>
      <a:accent5>
        <a:srgbClr val="C3CBE0"/>
      </a:accent5>
      <a:accent6>
        <a:srgbClr val="AEAEAE"/>
      </a:accent6>
      <a:hlink>
        <a:srgbClr val="0000FF"/>
      </a:hlink>
      <a:folHlink>
        <a:srgbClr val="FF00FF"/>
      </a:folHlink>
    </a:clrScheme>
    <a:fontScheme name="tdesignb">
      <a:majorFont>
        <a:latin typeface="Times New Roman"/>
        <a:ea typeface="Times New Roman"/>
        <a:cs typeface="Times New Roman"/>
      </a:majorFont>
      <a:minorFont>
        <a:latin typeface="Helvetica"/>
        <a:ea typeface="Helvetica"/>
        <a:cs typeface="Helvetica"/>
      </a:minorFont>
    </a:fontScheme>
    <a:fmtScheme name="tdesignb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CC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7" tIns="91437" rIns="91437" bIns="91437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CC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91437" tIns="91437" rIns="91437" bIns="91437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CC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4981</TotalTime>
  <Words>448</Words>
  <Application>Microsoft Office PowerPoint</Application>
  <PresentationFormat>Custom</PresentationFormat>
  <Paragraphs>93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tdesignb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Qianqian Chen</dc:creator>
  <cp:lastModifiedBy>wangps</cp:lastModifiedBy>
  <cp:revision>551</cp:revision>
  <dcterms:created xsi:type="dcterms:W3CDTF">2018-06-05T19:05:47Z</dcterms:created>
  <dcterms:modified xsi:type="dcterms:W3CDTF">2026-10-05T00:37:06Z</dcterms:modified>
</cp:coreProperties>
</file>